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5C056C-CB8F-490C-8803-17F36FD208ED}" v="31" dt="2024-07-03T21:10:42.7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bbe, Matt" userId="e7b2514d-4398-40e4-8095-486b19547058" providerId="ADAL" clId="{F25C056C-CB8F-490C-8803-17F36FD208ED}"/>
    <pc:docChg chg="undo custSel addSld delSld modSld">
      <pc:chgData name="Rabbe, Matt" userId="e7b2514d-4398-40e4-8095-486b19547058" providerId="ADAL" clId="{F25C056C-CB8F-490C-8803-17F36FD208ED}" dt="2024-07-03T21:29:30.347" v="7534" actId="20577"/>
      <pc:docMkLst>
        <pc:docMk/>
      </pc:docMkLst>
      <pc:sldChg chg="modSp mod">
        <pc:chgData name="Rabbe, Matt" userId="e7b2514d-4398-40e4-8095-486b19547058" providerId="ADAL" clId="{F25C056C-CB8F-490C-8803-17F36FD208ED}" dt="2024-07-03T21:11:18.907" v="7172" actId="20577"/>
        <pc:sldMkLst>
          <pc:docMk/>
          <pc:sldMk cId="3203707699" sldId="256"/>
        </pc:sldMkLst>
        <pc:spChg chg="mod">
          <ac:chgData name="Rabbe, Matt" userId="e7b2514d-4398-40e4-8095-486b19547058" providerId="ADAL" clId="{F25C056C-CB8F-490C-8803-17F36FD208ED}" dt="2024-07-03T21:11:18.907" v="7172" actId="20577"/>
          <ac:spMkLst>
            <pc:docMk/>
            <pc:sldMk cId="3203707699" sldId="256"/>
            <ac:spMk id="3" creationId="{9C21FE26-4A17-497A-291F-6D7D56A686CB}"/>
          </ac:spMkLst>
        </pc:spChg>
      </pc:sldChg>
      <pc:sldChg chg="addSp delSp modSp mod">
        <pc:chgData name="Rabbe, Matt" userId="e7b2514d-4398-40e4-8095-486b19547058" providerId="ADAL" clId="{F25C056C-CB8F-490C-8803-17F36FD208ED}" dt="2024-07-02T18:11:38.242" v="1569" actId="1076"/>
        <pc:sldMkLst>
          <pc:docMk/>
          <pc:sldMk cId="3504449415" sldId="257"/>
        </pc:sldMkLst>
        <pc:spChg chg="mod">
          <ac:chgData name="Rabbe, Matt" userId="e7b2514d-4398-40e4-8095-486b19547058" providerId="ADAL" clId="{F25C056C-CB8F-490C-8803-17F36FD208ED}" dt="2024-07-02T15:49:52.523" v="33" actId="20577"/>
          <ac:spMkLst>
            <pc:docMk/>
            <pc:sldMk cId="3504449415" sldId="257"/>
            <ac:spMk id="2" creationId="{69164FE5-C171-50E7-C9C2-0DB0941BE0FB}"/>
          </ac:spMkLst>
        </pc:spChg>
        <pc:spChg chg="mod">
          <ac:chgData name="Rabbe, Matt" userId="e7b2514d-4398-40e4-8095-486b19547058" providerId="ADAL" clId="{F25C056C-CB8F-490C-8803-17F36FD208ED}" dt="2024-07-02T15:52:04.329" v="158" actId="20577"/>
          <ac:spMkLst>
            <pc:docMk/>
            <pc:sldMk cId="3504449415" sldId="257"/>
            <ac:spMk id="3" creationId="{1BBE4325-981B-D383-514C-DACF74A3F5F7}"/>
          </ac:spMkLst>
        </pc:spChg>
        <pc:picChg chg="add del mod">
          <ac:chgData name="Rabbe, Matt" userId="e7b2514d-4398-40e4-8095-486b19547058" providerId="ADAL" clId="{F25C056C-CB8F-490C-8803-17F36FD208ED}" dt="2024-07-02T18:11:28.543" v="1566" actId="21"/>
          <ac:picMkLst>
            <pc:docMk/>
            <pc:sldMk cId="3504449415" sldId="257"/>
            <ac:picMk id="5" creationId="{8A79B68B-7AAA-69DD-FC13-E72FAC401A16}"/>
          </ac:picMkLst>
        </pc:picChg>
        <pc:picChg chg="add mod">
          <ac:chgData name="Rabbe, Matt" userId="e7b2514d-4398-40e4-8095-486b19547058" providerId="ADAL" clId="{F25C056C-CB8F-490C-8803-17F36FD208ED}" dt="2024-07-02T18:11:38.242" v="1569" actId="1076"/>
          <ac:picMkLst>
            <pc:docMk/>
            <pc:sldMk cId="3504449415" sldId="257"/>
            <ac:picMk id="6" creationId="{DD40D558-49B9-B8FD-4FD0-B2B3EDFA1A8B}"/>
          </ac:picMkLst>
        </pc:picChg>
      </pc:sldChg>
      <pc:sldChg chg="modSp new mod">
        <pc:chgData name="Rabbe, Matt" userId="e7b2514d-4398-40e4-8095-486b19547058" providerId="ADAL" clId="{F25C056C-CB8F-490C-8803-17F36FD208ED}" dt="2024-07-03T21:12:25.794" v="7185" actId="27636"/>
        <pc:sldMkLst>
          <pc:docMk/>
          <pc:sldMk cId="2406983419" sldId="258"/>
        </pc:sldMkLst>
        <pc:spChg chg="mod">
          <ac:chgData name="Rabbe, Matt" userId="e7b2514d-4398-40e4-8095-486b19547058" providerId="ADAL" clId="{F25C056C-CB8F-490C-8803-17F36FD208ED}" dt="2024-07-02T15:52:58.837" v="187" actId="20577"/>
          <ac:spMkLst>
            <pc:docMk/>
            <pc:sldMk cId="2406983419" sldId="258"/>
            <ac:spMk id="2" creationId="{E24C2075-A216-73C7-EBA4-D43A74135078}"/>
          </ac:spMkLst>
        </pc:spChg>
        <pc:spChg chg="mod">
          <ac:chgData name="Rabbe, Matt" userId="e7b2514d-4398-40e4-8095-486b19547058" providerId="ADAL" clId="{F25C056C-CB8F-490C-8803-17F36FD208ED}" dt="2024-07-03T21:12:25.794" v="7185" actId="27636"/>
          <ac:spMkLst>
            <pc:docMk/>
            <pc:sldMk cId="2406983419" sldId="258"/>
            <ac:spMk id="3" creationId="{DFFD776A-A03D-988A-226B-258B6C77D33B}"/>
          </ac:spMkLst>
        </pc:spChg>
      </pc:sldChg>
      <pc:sldChg chg="addSp modSp new mod">
        <pc:chgData name="Rabbe, Matt" userId="e7b2514d-4398-40e4-8095-486b19547058" providerId="ADAL" clId="{F25C056C-CB8F-490C-8803-17F36FD208ED}" dt="2024-07-02T18:12:52.955" v="1579" actId="1076"/>
        <pc:sldMkLst>
          <pc:docMk/>
          <pc:sldMk cId="3374565425" sldId="259"/>
        </pc:sldMkLst>
        <pc:spChg chg="mod">
          <ac:chgData name="Rabbe, Matt" userId="e7b2514d-4398-40e4-8095-486b19547058" providerId="ADAL" clId="{F25C056C-CB8F-490C-8803-17F36FD208ED}" dt="2024-07-02T16:06:44.468" v="971" actId="20577"/>
          <ac:spMkLst>
            <pc:docMk/>
            <pc:sldMk cId="3374565425" sldId="259"/>
            <ac:spMk id="2" creationId="{717D9F4D-8EC6-C0D5-1009-7305322C7B6E}"/>
          </ac:spMkLst>
        </pc:spChg>
        <pc:spChg chg="mod">
          <ac:chgData name="Rabbe, Matt" userId="e7b2514d-4398-40e4-8095-486b19547058" providerId="ADAL" clId="{F25C056C-CB8F-490C-8803-17F36FD208ED}" dt="2024-07-02T18:12:49.516" v="1577" actId="14100"/>
          <ac:spMkLst>
            <pc:docMk/>
            <pc:sldMk cId="3374565425" sldId="259"/>
            <ac:spMk id="3" creationId="{9FEC555F-28C7-B86E-1AF3-C7FB1BC63711}"/>
          </ac:spMkLst>
        </pc:spChg>
        <pc:picChg chg="add mod">
          <ac:chgData name="Rabbe, Matt" userId="e7b2514d-4398-40e4-8095-486b19547058" providerId="ADAL" clId="{F25C056C-CB8F-490C-8803-17F36FD208ED}" dt="2024-07-02T18:12:52.955" v="1579" actId="1076"/>
          <ac:picMkLst>
            <pc:docMk/>
            <pc:sldMk cId="3374565425" sldId="259"/>
            <ac:picMk id="5" creationId="{9C593FF6-439F-E488-14AE-AFAEA9EBC9B5}"/>
          </ac:picMkLst>
        </pc:picChg>
      </pc:sldChg>
      <pc:sldChg chg="addSp modSp new mod">
        <pc:chgData name="Rabbe, Matt" userId="e7b2514d-4398-40e4-8095-486b19547058" providerId="ADAL" clId="{F25C056C-CB8F-490C-8803-17F36FD208ED}" dt="2024-07-03T21:13:46.836" v="7192" actId="20577"/>
        <pc:sldMkLst>
          <pc:docMk/>
          <pc:sldMk cId="1183021616" sldId="260"/>
        </pc:sldMkLst>
        <pc:spChg chg="mod">
          <ac:chgData name="Rabbe, Matt" userId="e7b2514d-4398-40e4-8095-486b19547058" providerId="ADAL" clId="{F25C056C-CB8F-490C-8803-17F36FD208ED}" dt="2024-07-02T16:09:02.943" v="1238" actId="20577"/>
          <ac:spMkLst>
            <pc:docMk/>
            <pc:sldMk cId="1183021616" sldId="260"/>
            <ac:spMk id="2" creationId="{52A3143E-B2EB-9D60-F100-FDD33C94B9DE}"/>
          </ac:spMkLst>
        </pc:spChg>
        <pc:spChg chg="mod">
          <ac:chgData name="Rabbe, Matt" userId="e7b2514d-4398-40e4-8095-486b19547058" providerId="ADAL" clId="{F25C056C-CB8F-490C-8803-17F36FD208ED}" dt="2024-07-03T21:13:46.836" v="7192" actId="20577"/>
          <ac:spMkLst>
            <pc:docMk/>
            <pc:sldMk cId="1183021616" sldId="260"/>
            <ac:spMk id="3" creationId="{8F8BE036-2E71-B833-BEDD-2B5135C11324}"/>
          </ac:spMkLst>
        </pc:spChg>
        <pc:picChg chg="add mod">
          <ac:chgData name="Rabbe, Matt" userId="e7b2514d-4398-40e4-8095-486b19547058" providerId="ADAL" clId="{F25C056C-CB8F-490C-8803-17F36FD208ED}" dt="2024-07-02T18:08:45.159" v="1563" actId="1076"/>
          <ac:picMkLst>
            <pc:docMk/>
            <pc:sldMk cId="1183021616" sldId="260"/>
            <ac:picMk id="5" creationId="{EFCBE3AE-A3CA-1616-F8C4-B0EB3E0810A8}"/>
          </ac:picMkLst>
        </pc:picChg>
      </pc:sldChg>
      <pc:sldChg chg="addSp modSp new mod">
        <pc:chgData name="Rabbe, Matt" userId="e7b2514d-4398-40e4-8095-486b19547058" providerId="ADAL" clId="{F25C056C-CB8F-490C-8803-17F36FD208ED}" dt="2024-07-03T21:16:02.869" v="7322" actId="20577"/>
        <pc:sldMkLst>
          <pc:docMk/>
          <pc:sldMk cId="1735156715" sldId="261"/>
        </pc:sldMkLst>
        <pc:spChg chg="mod">
          <ac:chgData name="Rabbe, Matt" userId="e7b2514d-4398-40e4-8095-486b19547058" providerId="ADAL" clId="{F25C056C-CB8F-490C-8803-17F36FD208ED}" dt="2024-07-02T18:13:26.959" v="1624" actId="20577"/>
          <ac:spMkLst>
            <pc:docMk/>
            <pc:sldMk cId="1735156715" sldId="261"/>
            <ac:spMk id="2" creationId="{584EA41D-2D64-C02C-627C-853BC8F60056}"/>
          </ac:spMkLst>
        </pc:spChg>
        <pc:spChg chg="mod">
          <ac:chgData name="Rabbe, Matt" userId="e7b2514d-4398-40e4-8095-486b19547058" providerId="ADAL" clId="{F25C056C-CB8F-490C-8803-17F36FD208ED}" dt="2024-07-03T21:16:02.869" v="7322" actId="20577"/>
          <ac:spMkLst>
            <pc:docMk/>
            <pc:sldMk cId="1735156715" sldId="261"/>
            <ac:spMk id="3" creationId="{245FC396-8B2E-D8FD-33BA-29298352B0CD}"/>
          </ac:spMkLst>
        </pc:spChg>
        <pc:spChg chg="add mod">
          <ac:chgData name="Rabbe, Matt" userId="e7b2514d-4398-40e4-8095-486b19547058" providerId="ADAL" clId="{F25C056C-CB8F-490C-8803-17F36FD208ED}" dt="2024-07-02T18:21:46.420" v="1837" actId="1076"/>
          <ac:spMkLst>
            <pc:docMk/>
            <pc:sldMk cId="1735156715" sldId="261"/>
            <ac:spMk id="4" creationId="{88AE6FD6-39B4-FBE1-8A4E-1F41DFD81865}"/>
          </ac:spMkLst>
        </pc:spChg>
        <pc:picChg chg="add mod">
          <ac:chgData name="Rabbe, Matt" userId="e7b2514d-4398-40e4-8095-486b19547058" providerId="ADAL" clId="{F25C056C-CB8F-490C-8803-17F36FD208ED}" dt="2024-07-02T18:18:24.197" v="1817" actId="1076"/>
          <ac:picMkLst>
            <pc:docMk/>
            <pc:sldMk cId="1735156715" sldId="261"/>
            <ac:picMk id="1026" creationId="{1811B54F-E01E-7E16-651C-A9547AAE5A89}"/>
          </ac:picMkLst>
        </pc:picChg>
      </pc:sldChg>
      <pc:sldChg chg="modSp new mod">
        <pc:chgData name="Rabbe, Matt" userId="e7b2514d-4398-40e4-8095-486b19547058" providerId="ADAL" clId="{F25C056C-CB8F-490C-8803-17F36FD208ED}" dt="2024-07-03T21:17:59.274" v="7389" actId="20577"/>
        <pc:sldMkLst>
          <pc:docMk/>
          <pc:sldMk cId="917924825" sldId="262"/>
        </pc:sldMkLst>
        <pc:spChg chg="mod">
          <ac:chgData name="Rabbe, Matt" userId="e7b2514d-4398-40e4-8095-486b19547058" providerId="ADAL" clId="{F25C056C-CB8F-490C-8803-17F36FD208ED}" dt="2024-07-02T18:24:45.560" v="1857" actId="20577"/>
          <ac:spMkLst>
            <pc:docMk/>
            <pc:sldMk cId="917924825" sldId="262"/>
            <ac:spMk id="2" creationId="{594B9A7D-B40D-347F-E9B0-37693EA50AD9}"/>
          </ac:spMkLst>
        </pc:spChg>
        <pc:spChg chg="mod">
          <ac:chgData name="Rabbe, Matt" userId="e7b2514d-4398-40e4-8095-486b19547058" providerId="ADAL" clId="{F25C056C-CB8F-490C-8803-17F36FD208ED}" dt="2024-07-03T21:17:59.274" v="7389" actId="20577"/>
          <ac:spMkLst>
            <pc:docMk/>
            <pc:sldMk cId="917924825" sldId="262"/>
            <ac:spMk id="3" creationId="{970250AC-54E7-E8BA-5DA5-A61BB198E430}"/>
          </ac:spMkLst>
        </pc:spChg>
      </pc:sldChg>
      <pc:sldChg chg="addSp modSp new mod">
        <pc:chgData name="Rabbe, Matt" userId="e7b2514d-4398-40e4-8095-486b19547058" providerId="ADAL" clId="{F25C056C-CB8F-490C-8803-17F36FD208ED}" dt="2024-07-03T21:19:00.680" v="7391" actId="15"/>
        <pc:sldMkLst>
          <pc:docMk/>
          <pc:sldMk cId="3453589257" sldId="263"/>
        </pc:sldMkLst>
        <pc:spChg chg="mod">
          <ac:chgData name="Rabbe, Matt" userId="e7b2514d-4398-40e4-8095-486b19547058" providerId="ADAL" clId="{F25C056C-CB8F-490C-8803-17F36FD208ED}" dt="2024-07-02T19:26:07.597" v="2468" actId="20577"/>
          <ac:spMkLst>
            <pc:docMk/>
            <pc:sldMk cId="3453589257" sldId="263"/>
            <ac:spMk id="2" creationId="{086E4885-B7C7-1351-6493-DD2CE864B55D}"/>
          </ac:spMkLst>
        </pc:spChg>
        <pc:spChg chg="mod">
          <ac:chgData name="Rabbe, Matt" userId="e7b2514d-4398-40e4-8095-486b19547058" providerId="ADAL" clId="{F25C056C-CB8F-490C-8803-17F36FD208ED}" dt="2024-07-03T21:19:00.680" v="7391" actId="15"/>
          <ac:spMkLst>
            <pc:docMk/>
            <pc:sldMk cId="3453589257" sldId="263"/>
            <ac:spMk id="3" creationId="{F504B754-6E5E-2406-C73D-BC8C22D4DDB1}"/>
          </ac:spMkLst>
        </pc:spChg>
        <pc:picChg chg="add mod">
          <ac:chgData name="Rabbe, Matt" userId="e7b2514d-4398-40e4-8095-486b19547058" providerId="ADAL" clId="{F25C056C-CB8F-490C-8803-17F36FD208ED}" dt="2024-07-02T19:29:50.086" v="2639" actId="1076"/>
          <ac:picMkLst>
            <pc:docMk/>
            <pc:sldMk cId="3453589257" sldId="263"/>
            <ac:picMk id="5" creationId="{EF113ACC-0192-20B8-471F-A18170242300}"/>
          </ac:picMkLst>
        </pc:picChg>
      </pc:sldChg>
      <pc:sldChg chg="modSp new mod">
        <pc:chgData name="Rabbe, Matt" userId="e7b2514d-4398-40e4-8095-486b19547058" providerId="ADAL" clId="{F25C056C-CB8F-490C-8803-17F36FD208ED}" dt="2024-07-02T20:12:30.606" v="3261" actId="20577"/>
        <pc:sldMkLst>
          <pc:docMk/>
          <pc:sldMk cId="634218156" sldId="264"/>
        </pc:sldMkLst>
        <pc:spChg chg="mod">
          <ac:chgData name="Rabbe, Matt" userId="e7b2514d-4398-40e4-8095-486b19547058" providerId="ADAL" clId="{F25C056C-CB8F-490C-8803-17F36FD208ED}" dt="2024-07-02T19:37:35.418" v="3072" actId="947"/>
          <ac:spMkLst>
            <pc:docMk/>
            <pc:sldMk cId="634218156" sldId="264"/>
            <ac:spMk id="2" creationId="{5B16B8B6-9F68-D6B3-F868-6F75263F095B}"/>
          </ac:spMkLst>
        </pc:spChg>
        <pc:spChg chg="mod">
          <ac:chgData name="Rabbe, Matt" userId="e7b2514d-4398-40e4-8095-486b19547058" providerId="ADAL" clId="{F25C056C-CB8F-490C-8803-17F36FD208ED}" dt="2024-07-02T20:12:30.606" v="3261" actId="20577"/>
          <ac:spMkLst>
            <pc:docMk/>
            <pc:sldMk cId="634218156" sldId="264"/>
            <ac:spMk id="3" creationId="{5617B15B-C165-F882-9D7F-0D6459CE1FE9}"/>
          </ac:spMkLst>
        </pc:spChg>
      </pc:sldChg>
      <pc:sldChg chg="addSp delSp modSp new mod">
        <pc:chgData name="Rabbe, Matt" userId="e7b2514d-4398-40e4-8095-486b19547058" providerId="ADAL" clId="{F25C056C-CB8F-490C-8803-17F36FD208ED}" dt="2024-07-03T21:20:21.783" v="7407" actId="20577"/>
        <pc:sldMkLst>
          <pc:docMk/>
          <pc:sldMk cId="3957175247" sldId="265"/>
        </pc:sldMkLst>
        <pc:spChg chg="mod">
          <ac:chgData name="Rabbe, Matt" userId="e7b2514d-4398-40e4-8095-486b19547058" providerId="ADAL" clId="{F25C056C-CB8F-490C-8803-17F36FD208ED}" dt="2024-07-02T19:38:14.916" v="3076" actId="207"/>
          <ac:spMkLst>
            <pc:docMk/>
            <pc:sldMk cId="3957175247" sldId="265"/>
            <ac:spMk id="2" creationId="{6AAED16A-72BF-6C97-1D54-90C90C737DF9}"/>
          </ac:spMkLst>
        </pc:spChg>
        <pc:spChg chg="mod">
          <ac:chgData name="Rabbe, Matt" userId="e7b2514d-4398-40e4-8095-486b19547058" providerId="ADAL" clId="{F25C056C-CB8F-490C-8803-17F36FD208ED}" dt="2024-07-03T21:20:21.783" v="7407" actId="20577"/>
          <ac:spMkLst>
            <pc:docMk/>
            <pc:sldMk cId="3957175247" sldId="265"/>
            <ac:spMk id="3" creationId="{EED389AA-DF60-E135-B513-3F7E4A8B1828}"/>
          </ac:spMkLst>
        </pc:spChg>
        <pc:picChg chg="add del mod">
          <ac:chgData name="Rabbe, Matt" userId="e7b2514d-4398-40e4-8095-486b19547058" providerId="ADAL" clId="{F25C056C-CB8F-490C-8803-17F36FD208ED}" dt="2024-07-02T20:17:56.994" v="3599" actId="21"/>
          <ac:picMkLst>
            <pc:docMk/>
            <pc:sldMk cId="3957175247" sldId="265"/>
            <ac:picMk id="2050" creationId="{8DC82623-0195-741E-EE56-746351B90AAE}"/>
          </ac:picMkLst>
        </pc:picChg>
        <pc:picChg chg="add mod">
          <ac:chgData name="Rabbe, Matt" userId="e7b2514d-4398-40e4-8095-486b19547058" providerId="ADAL" clId="{F25C056C-CB8F-490C-8803-17F36FD208ED}" dt="2024-07-02T20:18:08.692" v="3603" actId="1076"/>
          <ac:picMkLst>
            <pc:docMk/>
            <pc:sldMk cId="3957175247" sldId="265"/>
            <ac:picMk id="2052" creationId="{7B4D9D27-BCFA-A02F-2129-049B8AA13C25}"/>
          </ac:picMkLst>
        </pc:picChg>
      </pc:sldChg>
      <pc:sldChg chg="modSp new mod">
        <pc:chgData name="Rabbe, Matt" userId="e7b2514d-4398-40e4-8095-486b19547058" providerId="ADAL" clId="{F25C056C-CB8F-490C-8803-17F36FD208ED}" dt="2024-07-03T21:21:36.390" v="7423" actId="20577"/>
        <pc:sldMkLst>
          <pc:docMk/>
          <pc:sldMk cId="1430156945" sldId="266"/>
        </pc:sldMkLst>
        <pc:spChg chg="mod">
          <ac:chgData name="Rabbe, Matt" userId="e7b2514d-4398-40e4-8095-486b19547058" providerId="ADAL" clId="{F25C056C-CB8F-490C-8803-17F36FD208ED}" dt="2024-07-02T19:39:33.910" v="3091" actId="20577"/>
          <ac:spMkLst>
            <pc:docMk/>
            <pc:sldMk cId="1430156945" sldId="266"/>
            <ac:spMk id="2" creationId="{7CEC7BFB-F775-7A76-D86E-FAFB3267FF5D}"/>
          </ac:spMkLst>
        </pc:spChg>
        <pc:spChg chg="mod">
          <ac:chgData name="Rabbe, Matt" userId="e7b2514d-4398-40e4-8095-486b19547058" providerId="ADAL" clId="{F25C056C-CB8F-490C-8803-17F36FD208ED}" dt="2024-07-03T21:21:36.390" v="7423" actId="20577"/>
          <ac:spMkLst>
            <pc:docMk/>
            <pc:sldMk cId="1430156945" sldId="266"/>
            <ac:spMk id="3" creationId="{D08905DD-FA4C-B07E-891C-58984A972DA7}"/>
          </ac:spMkLst>
        </pc:spChg>
      </pc:sldChg>
      <pc:sldChg chg="modSp new mod">
        <pc:chgData name="Rabbe, Matt" userId="e7b2514d-4398-40e4-8095-486b19547058" providerId="ADAL" clId="{F25C056C-CB8F-490C-8803-17F36FD208ED}" dt="2024-07-03T21:25:34.467" v="7428" actId="20577"/>
        <pc:sldMkLst>
          <pc:docMk/>
          <pc:sldMk cId="3743123663" sldId="267"/>
        </pc:sldMkLst>
        <pc:spChg chg="mod">
          <ac:chgData name="Rabbe, Matt" userId="e7b2514d-4398-40e4-8095-486b19547058" providerId="ADAL" clId="{F25C056C-CB8F-490C-8803-17F36FD208ED}" dt="2024-07-02T20:47:49.310" v="5098" actId="20577"/>
          <ac:spMkLst>
            <pc:docMk/>
            <pc:sldMk cId="3743123663" sldId="267"/>
            <ac:spMk id="2" creationId="{9856C1FA-FBA6-9378-1B7B-B7EB64624865}"/>
          </ac:spMkLst>
        </pc:spChg>
        <pc:spChg chg="mod">
          <ac:chgData name="Rabbe, Matt" userId="e7b2514d-4398-40e4-8095-486b19547058" providerId="ADAL" clId="{F25C056C-CB8F-490C-8803-17F36FD208ED}" dt="2024-07-03T21:25:34.467" v="7428" actId="20577"/>
          <ac:spMkLst>
            <pc:docMk/>
            <pc:sldMk cId="3743123663" sldId="267"/>
            <ac:spMk id="3" creationId="{69F85B69-B9DF-07CE-5FF6-A7013BDC612F}"/>
          </ac:spMkLst>
        </pc:spChg>
      </pc:sldChg>
      <pc:sldChg chg="addSp modSp new mod">
        <pc:chgData name="Rabbe, Matt" userId="e7b2514d-4398-40e4-8095-486b19547058" providerId="ADAL" clId="{F25C056C-CB8F-490C-8803-17F36FD208ED}" dt="2024-07-03T20:50:46.467" v="5869" actId="20577"/>
        <pc:sldMkLst>
          <pc:docMk/>
          <pc:sldMk cId="295938439" sldId="268"/>
        </pc:sldMkLst>
        <pc:spChg chg="mod">
          <ac:chgData name="Rabbe, Matt" userId="e7b2514d-4398-40e4-8095-486b19547058" providerId="ADAL" clId="{F25C056C-CB8F-490C-8803-17F36FD208ED}" dt="2024-07-02T20:48:29.736" v="5109" actId="207"/>
          <ac:spMkLst>
            <pc:docMk/>
            <pc:sldMk cId="295938439" sldId="268"/>
            <ac:spMk id="2" creationId="{357C4335-816C-2E72-4DC0-F68F9EFE2DD0}"/>
          </ac:spMkLst>
        </pc:spChg>
        <pc:spChg chg="mod">
          <ac:chgData name="Rabbe, Matt" userId="e7b2514d-4398-40e4-8095-486b19547058" providerId="ADAL" clId="{F25C056C-CB8F-490C-8803-17F36FD208ED}" dt="2024-07-03T20:50:46.467" v="5869" actId="20577"/>
          <ac:spMkLst>
            <pc:docMk/>
            <pc:sldMk cId="295938439" sldId="268"/>
            <ac:spMk id="3" creationId="{E046BB2E-009A-B487-08F8-11A80864655F}"/>
          </ac:spMkLst>
        </pc:spChg>
        <pc:picChg chg="add mod">
          <ac:chgData name="Rabbe, Matt" userId="e7b2514d-4398-40e4-8095-486b19547058" providerId="ADAL" clId="{F25C056C-CB8F-490C-8803-17F36FD208ED}" dt="2024-07-02T20:52:19.923" v="5335" actId="14100"/>
          <ac:picMkLst>
            <pc:docMk/>
            <pc:sldMk cId="295938439" sldId="268"/>
            <ac:picMk id="3074" creationId="{485350EF-4E5F-0EA1-4153-33511ED3BD51}"/>
          </ac:picMkLst>
        </pc:picChg>
      </pc:sldChg>
      <pc:sldChg chg="modSp new mod">
        <pc:chgData name="Rabbe, Matt" userId="e7b2514d-4398-40e4-8095-486b19547058" providerId="ADAL" clId="{F25C056C-CB8F-490C-8803-17F36FD208ED}" dt="2024-07-03T20:51:57.011" v="5925" actId="20577"/>
        <pc:sldMkLst>
          <pc:docMk/>
          <pc:sldMk cId="1849846516" sldId="269"/>
        </pc:sldMkLst>
        <pc:spChg chg="mod">
          <ac:chgData name="Rabbe, Matt" userId="e7b2514d-4398-40e4-8095-486b19547058" providerId="ADAL" clId="{F25C056C-CB8F-490C-8803-17F36FD208ED}" dt="2024-07-02T20:53:49.827" v="5346" actId="255"/>
          <ac:spMkLst>
            <pc:docMk/>
            <pc:sldMk cId="1849846516" sldId="269"/>
            <ac:spMk id="2" creationId="{66E08287-E8B7-4F12-4868-52728D98ADA8}"/>
          </ac:spMkLst>
        </pc:spChg>
        <pc:spChg chg="mod">
          <ac:chgData name="Rabbe, Matt" userId="e7b2514d-4398-40e4-8095-486b19547058" providerId="ADAL" clId="{F25C056C-CB8F-490C-8803-17F36FD208ED}" dt="2024-07-03T20:51:57.011" v="5925" actId="20577"/>
          <ac:spMkLst>
            <pc:docMk/>
            <pc:sldMk cId="1849846516" sldId="269"/>
            <ac:spMk id="3" creationId="{4827178A-405A-2A1C-D0E9-7A8C659B214F}"/>
          </ac:spMkLst>
        </pc:spChg>
      </pc:sldChg>
      <pc:sldChg chg="modSp new del mod">
        <pc:chgData name="Rabbe, Matt" userId="e7b2514d-4398-40e4-8095-486b19547058" providerId="ADAL" clId="{F25C056C-CB8F-490C-8803-17F36FD208ED}" dt="2024-07-03T20:52:11.870" v="5926" actId="47"/>
        <pc:sldMkLst>
          <pc:docMk/>
          <pc:sldMk cId="2526681404" sldId="270"/>
        </pc:sldMkLst>
        <pc:spChg chg="mod">
          <ac:chgData name="Rabbe, Matt" userId="e7b2514d-4398-40e4-8095-486b19547058" providerId="ADAL" clId="{F25C056C-CB8F-490C-8803-17F36FD208ED}" dt="2024-07-03T19:40:05.171" v="5356" actId="255"/>
          <ac:spMkLst>
            <pc:docMk/>
            <pc:sldMk cId="2526681404" sldId="270"/>
            <ac:spMk id="2" creationId="{9D56FCC6-675D-C7E8-4950-57817EE4BD4C}"/>
          </ac:spMkLst>
        </pc:spChg>
      </pc:sldChg>
      <pc:sldChg chg="addSp modSp new mod">
        <pc:chgData name="Rabbe, Matt" userId="e7b2514d-4398-40e4-8095-486b19547058" providerId="ADAL" clId="{F25C056C-CB8F-490C-8803-17F36FD208ED}" dt="2024-07-03T21:01:15.433" v="6552" actId="1076"/>
        <pc:sldMkLst>
          <pc:docMk/>
          <pc:sldMk cId="1879100069" sldId="271"/>
        </pc:sldMkLst>
        <pc:spChg chg="mod">
          <ac:chgData name="Rabbe, Matt" userId="e7b2514d-4398-40e4-8095-486b19547058" providerId="ADAL" clId="{F25C056C-CB8F-490C-8803-17F36FD208ED}" dt="2024-07-03T19:40:56.388" v="5368" actId="20577"/>
          <ac:spMkLst>
            <pc:docMk/>
            <pc:sldMk cId="1879100069" sldId="271"/>
            <ac:spMk id="2" creationId="{B5A885F7-282B-3755-6E57-1F9FE500C49D}"/>
          </ac:spMkLst>
        </pc:spChg>
        <pc:spChg chg="mod">
          <ac:chgData name="Rabbe, Matt" userId="e7b2514d-4398-40e4-8095-486b19547058" providerId="ADAL" clId="{F25C056C-CB8F-490C-8803-17F36FD208ED}" dt="2024-07-03T21:01:01.760" v="6548" actId="27636"/>
          <ac:spMkLst>
            <pc:docMk/>
            <pc:sldMk cId="1879100069" sldId="271"/>
            <ac:spMk id="3" creationId="{CAC21410-68AA-4782-4BAF-339BCAD1A8F3}"/>
          </ac:spMkLst>
        </pc:spChg>
        <pc:picChg chg="add mod">
          <ac:chgData name="Rabbe, Matt" userId="e7b2514d-4398-40e4-8095-486b19547058" providerId="ADAL" clId="{F25C056C-CB8F-490C-8803-17F36FD208ED}" dt="2024-07-03T21:01:15.433" v="6552" actId="1076"/>
          <ac:picMkLst>
            <pc:docMk/>
            <pc:sldMk cId="1879100069" sldId="271"/>
            <ac:picMk id="5" creationId="{E80B9304-C7F0-51BD-960F-4B65C5D121D8}"/>
          </ac:picMkLst>
        </pc:picChg>
      </pc:sldChg>
      <pc:sldChg chg="modSp new mod">
        <pc:chgData name="Rabbe, Matt" userId="e7b2514d-4398-40e4-8095-486b19547058" providerId="ADAL" clId="{F25C056C-CB8F-490C-8803-17F36FD208ED}" dt="2024-07-03T21:28:43.424" v="7445" actId="20577"/>
        <pc:sldMkLst>
          <pc:docMk/>
          <pc:sldMk cId="2304934001" sldId="272"/>
        </pc:sldMkLst>
        <pc:spChg chg="mod">
          <ac:chgData name="Rabbe, Matt" userId="e7b2514d-4398-40e4-8095-486b19547058" providerId="ADAL" clId="{F25C056C-CB8F-490C-8803-17F36FD208ED}" dt="2024-07-03T19:41:32.919" v="5382" actId="255"/>
          <ac:spMkLst>
            <pc:docMk/>
            <pc:sldMk cId="2304934001" sldId="272"/>
            <ac:spMk id="2" creationId="{E364C7B3-B3A4-8D02-BAB6-2CBD52BF0845}"/>
          </ac:spMkLst>
        </pc:spChg>
        <pc:spChg chg="mod">
          <ac:chgData name="Rabbe, Matt" userId="e7b2514d-4398-40e4-8095-486b19547058" providerId="ADAL" clId="{F25C056C-CB8F-490C-8803-17F36FD208ED}" dt="2024-07-03T21:28:43.424" v="7445" actId="20577"/>
          <ac:spMkLst>
            <pc:docMk/>
            <pc:sldMk cId="2304934001" sldId="272"/>
            <ac:spMk id="3" creationId="{F718175A-A8B9-D41A-F01A-FC7F1B0991DB}"/>
          </ac:spMkLst>
        </pc:spChg>
      </pc:sldChg>
      <pc:sldChg chg="modSp new mod">
        <pc:chgData name="Rabbe, Matt" userId="e7b2514d-4398-40e4-8095-486b19547058" providerId="ADAL" clId="{F25C056C-CB8F-490C-8803-17F36FD208ED}" dt="2024-07-03T21:29:30.347" v="7534" actId="20577"/>
        <pc:sldMkLst>
          <pc:docMk/>
          <pc:sldMk cId="1382836671" sldId="273"/>
        </pc:sldMkLst>
        <pc:spChg chg="mod">
          <ac:chgData name="Rabbe, Matt" userId="e7b2514d-4398-40e4-8095-486b19547058" providerId="ADAL" clId="{F25C056C-CB8F-490C-8803-17F36FD208ED}" dt="2024-07-03T19:42:03.070" v="5393" actId="255"/>
          <ac:spMkLst>
            <pc:docMk/>
            <pc:sldMk cId="1382836671" sldId="273"/>
            <ac:spMk id="2" creationId="{FD467570-5FB7-E257-BF81-5B9E33C6CFF7}"/>
          </ac:spMkLst>
        </pc:spChg>
        <pc:spChg chg="mod">
          <ac:chgData name="Rabbe, Matt" userId="e7b2514d-4398-40e4-8095-486b19547058" providerId="ADAL" clId="{F25C056C-CB8F-490C-8803-17F36FD208ED}" dt="2024-07-03T21:29:30.347" v="7534" actId="20577"/>
          <ac:spMkLst>
            <pc:docMk/>
            <pc:sldMk cId="1382836671" sldId="273"/>
            <ac:spMk id="3" creationId="{8DC0FAB6-101D-543C-01CE-65C16D991565}"/>
          </ac:spMkLst>
        </pc:spChg>
      </pc:sldChg>
      <pc:sldChg chg="addSp delSp modSp new mod">
        <pc:chgData name="Rabbe, Matt" userId="e7b2514d-4398-40e4-8095-486b19547058" providerId="ADAL" clId="{F25C056C-CB8F-490C-8803-17F36FD208ED}" dt="2024-07-03T21:10:42.703" v="7144" actId="1076"/>
        <pc:sldMkLst>
          <pc:docMk/>
          <pc:sldMk cId="3387929649" sldId="274"/>
        </pc:sldMkLst>
        <pc:spChg chg="mod">
          <ac:chgData name="Rabbe, Matt" userId="e7b2514d-4398-40e4-8095-486b19547058" providerId="ADAL" clId="{F25C056C-CB8F-490C-8803-17F36FD208ED}" dt="2024-07-03T21:08:51.639" v="7136" actId="20577"/>
          <ac:spMkLst>
            <pc:docMk/>
            <pc:sldMk cId="3387929649" sldId="274"/>
            <ac:spMk id="2" creationId="{E83C23A8-10EC-F0D2-E89C-8DE01F524D25}"/>
          </ac:spMkLst>
        </pc:spChg>
        <pc:spChg chg="del mod">
          <ac:chgData name="Rabbe, Matt" userId="e7b2514d-4398-40e4-8095-486b19547058" providerId="ADAL" clId="{F25C056C-CB8F-490C-8803-17F36FD208ED}" dt="2024-07-03T21:10:25.831" v="7139" actId="478"/>
          <ac:spMkLst>
            <pc:docMk/>
            <pc:sldMk cId="3387929649" sldId="274"/>
            <ac:spMk id="3" creationId="{E00730B1-54DF-7C25-D9CE-948DEBFB1C9A}"/>
          </ac:spMkLst>
        </pc:spChg>
        <pc:picChg chg="add del mod">
          <ac:chgData name="Rabbe, Matt" userId="e7b2514d-4398-40e4-8095-486b19547058" providerId="ADAL" clId="{F25C056C-CB8F-490C-8803-17F36FD208ED}" dt="2024-07-03T21:10:25.831" v="7139" actId="478"/>
          <ac:picMkLst>
            <pc:docMk/>
            <pc:sldMk cId="3387929649" sldId="274"/>
            <ac:picMk id="4098" creationId="{102CD6AF-0DEB-8A00-C106-E75F84868862}"/>
          </ac:picMkLst>
        </pc:picChg>
        <pc:picChg chg="add mod">
          <ac:chgData name="Rabbe, Matt" userId="e7b2514d-4398-40e4-8095-486b19547058" providerId="ADAL" clId="{F25C056C-CB8F-490C-8803-17F36FD208ED}" dt="2024-07-03T21:10:42.703" v="7144" actId="1076"/>
          <ac:picMkLst>
            <pc:docMk/>
            <pc:sldMk cId="3387929649" sldId="274"/>
            <ac:picMk id="4100" creationId="{BE06B88D-8159-8CF0-C4D0-8867548EE74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B8E3E-5B0A-B7CB-B7B6-96253D6489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PRRIP TAC Response to 2024 State of the Platte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21FE26-4A17-497A-291F-6D7D56A686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July 2024 Tac Meeting</a:t>
            </a:r>
          </a:p>
          <a:p>
            <a:r>
              <a:rPr lang="en-US" dirty="0"/>
              <a:t>Matt Rabbe 2024 tac chair</a:t>
            </a:r>
          </a:p>
        </p:txBody>
      </p:sp>
    </p:spTree>
    <p:extLst>
      <p:ext uri="{BB962C8B-B14F-4D97-AF65-F5344CB8AC3E}">
        <p14:creationId xmlns:p14="http://schemas.microsoft.com/office/powerpoint/2010/main" val="3203707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ED16A-72BF-6C97-1D54-90C90C737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Ebq#2</a:t>
            </a:r>
            <a:br>
              <a:rPr lang="en-US" dirty="0"/>
            </a:br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w Cen MT" panose="020B0602020104020603" pitchFamily="34" charset="0"/>
              </a:rPr>
              <a:t>How effective is Program management of Phragmites for maintaining suitable whooping crane roosting habitat?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389AA-DF60-E135-B513-3F7E4A8B182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7104811" cy="3424107"/>
          </a:xfrm>
        </p:spPr>
        <p:txBody>
          <a:bodyPr/>
          <a:lstStyle/>
          <a:p>
            <a:r>
              <a:rPr lang="en-US" dirty="0"/>
              <a:t>General consensus- we’ve learned/understand important relationships of </a:t>
            </a:r>
            <a:r>
              <a:rPr lang="en-US" dirty="0" err="1"/>
              <a:t>phrag</a:t>
            </a:r>
            <a:r>
              <a:rPr lang="en-US" dirty="0"/>
              <a:t> expansion/contraction related to water</a:t>
            </a:r>
          </a:p>
          <a:p>
            <a:r>
              <a:rPr lang="en-US" dirty="0"/>
              <a:t>Tac reiterated: it is not a foregone conclusion that </a:t>
            </a:r>
            <a:r>
              <a:rPr lang="en-US" dirty="0" err="1"/>
              <a:t>phrag</a:t>
            </a:r>
            <a:r>
              <a:rPr lang="en-US" dirty="0"/>
              <a:t> research will continue- should be pointed out</a:t>
            </a:r>
          </a:p>
          <a:p>
            <a:pPr lvl="1"/>
            <a:r>
              <a:rPr lang="en-US" dirty="0"/>
              <a:t>Could opt to passively learn germination suppression effectiveness on </a:t>
            </a:r>
            <a:r>
              <a:rPr lang="en-US" dirty="0" err="1"/>
              <a:t>phrag</a:t>
            </a:r>
            <a:endParaRPr lang="en-US" dirty="0"/>
          </a:p>
          <a:p>
            <a:endParaRPr lang="en-US" dirty="0"/>
          </a:p>
        </p:txBody>
      </p:sp>
      <p:pic>
        <p:nvPicPr>
          <p:cNvPr id="2052" name="Picture 4" descr="Self Learning GIFs - Find &amp; Share on GIPHY">
            <a:extLst>
              <a:ext uri="{FF2B5EF4-FFF2-40B4-BE49-F238E27FC236}">
                <a16:creationId xmlns:a16="http://schemas.microsoft.com/office/drawing/2014/main" id="{7B4D9D27-BCFA-A02F-2129-049B8AA13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65" y="2214694"/>
            <a:ext cx="3070860" cy="307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175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C7BFB-F775-7A76-D86E-FAFB3267F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Ebq#3</a:t>
            </a:r>
            <a:br>
              <a:rPr lang="en-US" dirty="0"/>
            </a:br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w Cen MT" panose="020B0602020104020603" pitchFamily="34" charset="0"/>
              </a:rPr>
              <a:t>Is sediment augmentation necessary to create and/or maintain suitable whooping crane habitat?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905DD-FA4C-B07E-891C-58984A972DA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Difficulty soring out our impact</a:t>
            </a:r>
          </a:p>
          <a:p>
            <a:pPr lvl="1"/>
            <a:r>
              <a:rPr lang="en-US" dirty="0"/>
              <a:t>Scale of augmentation relative to deficit, balance, other locations</a:t>
            </a:r>
          </a:p>
          <a:p>
            <a:r>
              <a:rPr lang="en-US" dirty="0"/>
              <a:t>Variable effort, intensity, and location over time</a:t>
            </a:r>
          </a:p>
          <a:p>
            <a:r>
              <a:rPr lang="en-US" dirty="0"/>
              <a:t>Unclear whether there is or isn’t a trend downstream of </a:t>
            </a:r>
            <a:r>
              <a:rPr lang="en-US" dirty="0" err="1"/>
              <a:t>overton</a:t>
            </a:r>
            <a:endParaRPr lang="en-US" dirty="0"/>
          </a:p>
          <a:p>
            <a:pPr lvl="1"/>
            <a:r>
              <a:rPr lang="en-US" dirty="0"/>
              <a:t>High variability</a:t>
            </a:r>
          </a:p>
          <a:p>
            <a:r>
              <a:rPr lang="en-US" dirty="0"/>
              <a:t>No explanation why this went from 1 thumb up to ?</a:t>
            </a:r>
          </a:p>
          <a:p>
            <a:r>
              <a:rPr lang="en-US" dirty="0"/>
              <a:t>Portion of tac felt sed </a:t>
            </a:r>
            <a:r>
              <a:rPr lang="en-US" dirty="0" err="1"/>
              <a:t>aug</a:t>
            </a:r>
            <a:r>
              <a:rPr lang="en-US" dirty="0"/>
              <a:t> science indicated success in the j2 reach</a:t>
            </a:r>
          </a:p>
          <a:p>
            <a:pPr lvl="1"/>
            <a:r>
              <a:rPr lang="en-US" dirty="0"/>
              <a:t>Positive </a:t>
            </a:r>
            <a:r>
              <a:rPr lang="en-US" dirty="0" err="1"/>
              <a:t>wc</a:t>
            </a:r>
            <a:r>
              <a:rPr lang="en-US" dirty="0"/>
              <a:t> use signal, positive sediment signal of reduced bed incision</a:t>
            </a:r>
          </a:p>
          <a:p>
            <a:r>
              <a:rPr lang="en-US" dirty="0"/>
              <a:t>Others felt there was no detectable change downstream of </a:t>
            </a:r>
            <a:r>
              <a:rPr lang="en-US" dirty="0" err="1"/>
              <a:t>overton</a:t>
            </a:r>
            <a:r>
              <a:rPr lang="en-US" dirty="0"/>
              <a:t> and that uncertainty is high, risk low in halting sed </a:t>
            </a:r>
            <a:r>
              <a:rPr lang="en-US" dirty="0" err="1"/>
              <a:t>aug</a:t>
            </a:r>
            <a:r>
              <a:rPr lang="en-US" dirty="0"/>
              <a:t> at this time</a:t>
            </a:r>
          </a:p>
          <a:p>
            <a:r>
              <a:rPr lang="en-US" b="1" dirty="0"/>
              <a:t>Tac recommends describing </a:t>
            </a:r>
            <a:r>
              <a:rPr lang="en-US" b="1" dirty="0" err="1"/>
              <a:t>gc</a:t>
            </a:r>
            <a:r>
              <a:rPr lang="en-US" b="1" dirty="0"/>
              <a:t> decision to halt sed </a:t>
            </a:r>
            <a:r>
              <a:rPr lang="en-US" b="1" dirty="0" err="1"/>
              <a:t>aug</a:t>
            </a:r>
            <a:endParaRPr lang="en-US" b="1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156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6C1FA-FBA6-9378-1B7B-B7EB64624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Ebq#4</a:t>
            </a:r>
            <a:br>
              <a:rPr lang="en-US" dirty="0"/>
            </a:br>
            <a:r>
              <a:rPr lang="en-US" sz="1800" b="1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w Cen MT" panose="020B0602020104020603" pitchFamily="34" charset="0"/>
              </a:rPr>
              <a:t>What factors influence WC decision to stop or fly over the AHR?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85B69-B9DF-07CE-5FF6-A7013BDC612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No clear tac consensus</a:t>
            </a:r>
          </a:p>
          <a:p>
            <a:r>
              <a:rPr lang="en-US" dirty="0"/>
              <a:t>Question of whether data comparisons are biologically meaningful</a:t>
            </a:r>
          </a:p>
          <a:p>
            <a:r>
              <a:rPr lang="en-US" dirty="0"/>
              <a:t>Need to better explain how factors are weighted against each other</a:t>
            </a:r>
          </a:p>
          <a:p>
            <a:pPr lvl="1"/>
            <a:r>
              <a:rPr lang="en-US" dirty="0"/>
              <a:t>When to use habitat (time of day, weather, migration event distance) vs. what habitat to use</a:t>
            </a:r>
          </a:p>
          <a:p>
            <a:pPr lvl="2"/>
            <a:r>
              <a:rPr lang="en-US" dirty="0"/>
              <a:t>Could be described in management implications relative to scale of response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yes/no, ebq#4 could be- “Do controllable factors influence…”</a:t>
            </a:r>
          </a:p>
          <a:p>
            <a:r>
              <a:rPr lang="en-US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No point in describing telemetry data delays- tac feels time is on our side (applies to 4, 5, and 6)</a:t>
            </a:r>
          </a:p>
          <a:p>
            <a:pPr lvl="1"/>
            <a:r>
              <a:rPr lang="en-US" dirty="0"/>
              <a:t>Current sample size still too small, telemetry data just hit peak in acquisition</a:t>
            </a:r>
          </a:p>
        </p:txBody>
      </p:sp>
    </p:spTree>
    <p:extLst>
      <p:ext uri="{BB962C8B-B14F-4D97-AF65-F5344CB8AC3E}">
        <p14:creationId xmlns:p14="http://schemas.microsoft.com/office/powerpoint/2010/main" val="3743123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C4335-816C-2E72-4DC0-F68F9EFE2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Ebq#5</a:t>
            </a:r>
            <a:br>
              <a:rPr lang="en-US" dirty="0"/>
            </a:br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w Cen MT" panose="020B0602020104020603" pitchFamily="34" charset="0"/>
              </a:rPr>
              <a:t>What factors influence WC stopover length within the AHR?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6BB2E-009A-B487-08F8-11A8086465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6872766" cy="3424107"/>
          </a:xfrm>
        </p:spPr>
        <p:txBody>
          <a:bodyPr/>
          <a:lstStyle/>
          <a:p>
            <a:r>
              <a:rPr lang="en-US" dirty="0"/>
              <a:t>Same rephrase of “do controllable factors influence”</a:t>
            </a:r>
          </a:p>
          <a:p>
            <a:r>
              <a:rPr lang="en-US" dirty="0"/>
              <a:t>Same point on telemetry data delays</a:t>
            </a:r>
          </a:p>
          <a:p>
            <a:r>
              <a:rPr lang="en-US" dirty="0"/>
              <a:t>Remove approach “filling gaps for </a:t>
            </a:r>
            <a:r>
              <a:rPr lang="en-US" dirty="0" err="1"/>
              <a:t>wc</a:t>
            </a:r>
            <a:r>
              <a:rPr lang="en-US" dirty="0"/>
              <a:t> tolerance to low flow” (applies to ebq#6 as well)</a:t>
            </a:r>
          </a:p>
          <a:p>
            <a:pPr lvl="1"/>
            <a:r>
              <a:rPr lang="en-US" dirty="0"/>
              <a:t>Not agreed upon</a:t>
            </a:r>
          </a:p>
          <a:p>
            <a:endParaRPr lang="en-US" dirty="0"/>
          </a:p>
        </p:txBody>
      </p:sp>
      <p:pic>
        <p:nvPicPr>
          <p:cNvPr id="3074" name="Picture 2" descr="Fighter Jets Photos, Download The BEST Free Fighter Jets ...">
            <a:extLst>
              <a:ext uri="{FF2B5EF4-FFF2-40B4-BE49-F238E27FC236}">
                <a16:creationId xmlns:a16="http://schemas.microsoft.com/office/drawing/2014/main" id="{485350EF-4E5F-0EA1-4153-33511ED3B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540" y="2506979"/>
            <a:ext cx="3814910" cy="230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38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08287-E8B7-4F12-4868-52728D98A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Ebq#6</a:t>
            </a:r>
            <a:br>
              <a:rPr lang="en-US" dirty="0"/>
            </a:br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w Cen MT" panose="020B0602020104020603" pitchFamily="34" charset="0"/>
              </a:rPr>
              <a:t>Why is spring WC use of the AHR greater than fall WC use?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7178A-405A-2A1C-D0E9-7A8C659B214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Tac generally felt we could scrap ebq#6 this altogether</a:t>
            </a:r>
          </a:p>
          <a:p>
            <a:pPr lvl="1"/>
            <a:r>
              <a:rPr lang="en-US" dirty="0"/>
              <a:t>Questioned whether it mattered at all to </a:t>
            </a:r>
            <a:r>
              <a:rPr lang="en-US" dirty="0" err="1"/>
              <a:t>prrip</a:t>
            </a:r>
            <a:endParaRPr lang="en-US" dirty="0"/>
          </a:p>
          <a:p>
            <a:pPr lvl="1"/>
            <a:r>
              <a:rPr lang="en-US" dirty="0"/>
              <a:t>Factors that may influence seasonal differences of </a:t>
            </a:r>
            <a:r>
              <a:rPr lang="en-US" dirty="0" err="1"/>
              <a:t>platte</a:t>
            </a:r>
            <a:r>
              <a:rPr lang="en-US" dirty="0"/>
              <a:t> use are already being evaluated independently (e.g. flow, point in migration, etc.)</a:t>
            </a:r>
          </a:p>
          <a:p>
            <a:r>
              <a:rPr lang="en-US" dirty="0"/>
              <a:t>EBQ#7</a:t>
            </a:r>
            <a:br>
              <a:rPr lang="en-US" dirty="0"/>
            </a:br>
            <a:r>
              <a:rPr lang="en-US" sz="2000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effect do Program flow management actions to benefit WC, PP, and LT in the central Platte River (CPR) have on PS use of the lower Platte River (LPR)?</a:t>
            </a:r>
          </a:p>
          <a:p>
            <a:pPr lvl="1"/>
            <a:r>
              <a:rPr lang="en-US" dirty="0"/>
              <a:t>Tac had no comment on this assessment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846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885F7-282B-3755-6E57-1F9FE500C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EBQ#8</a:t>
            </a:r>
            <a:br>
              <a:rPr lang="en-US" dirty="0"/>
            </a:b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much of an effect does predation have on PP productivity (fledging)?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C21410-68AA-4782-4BAF-339BCAD1A8F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7315826" cy="342410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Agreement that monitoring reduces “unknown” fates</a:t>
            </a:r>
          </a:p>
          <a:p>
            <a:r>
              <a:rPr lang="en-US" dirty="0"/>
              <a:t>When do we stop intensive monitoring and what do we lose by stopping?</a:t>
            </a:r>
          </a:p>
          <a:p>
            <a:pPr lvl="1"/>
            <a:r>
              <a:rPr lang="en-US" dirty="0"/>
              <a:t>Human presence may increase predator presence</a:t>
            </a:r>
          </a:p>
          <a:p>
            <a:r>
              <a:rPr lang="en-US" dirty="0"/>
              <a:t>Will additional data collection change management?</a:t>
            </a:r>
          </a:p>
          <a:p>
            <a:r>
              <a:rPr lang="en-US" dirty="0"/>
              <a:t>Fledge ratios are only tie to monitoring- have we learned anything about why fledge rations declined, then improved more recently?</a:t>
            </a:r>
          </a:p>
          <a:p>
            <a:pPr lvl="1"/>
            <a:r>
              <a:rPr lang="en-US" dirty="0"/>
              <a:t>-or- do we simply know more cause of death for unknown losses</a:t>
            </a:r>
          </a:p>
        </p:txBody>
      </p:sp>
      <p:pic>
        <p:nvPicPr>
          <p:cNvPr id="5" name="Picture 4" descr="A picture containing ground, outdoor&#10;&#10;Description automatically generated">
            <a:extLst>
              <a:ext uri="{FF2B5EF4-FFF2-40B4-BE49-F238E27FC236}">
                <a16:creationId xmlns:a16="http://schemas.microsoft.com/office/drawing/2014/main" id="{E80B9304-C7F0-51BD-960F-4B65C5D12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139688" y="2652663"/>
            <a:ext cx="3586899" cy="269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100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4C7B3-B3A4-8D02-BAB6-2CBD52BF0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EBQ#9</a:t>
            </a:r>
            <a:br>
              <a:rPr lang="en-US" dirty="0"/>
            </a:b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effective is Program management at mitigating losses of PP productivity due to predation?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8175A-A8B9-D41A-F01A-FC7F1B0991D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6618596" cy="3424107"/>
          </a:xfrm>
        </p:spPr>
        <p:txBody>
          <a:bodyPr/>
          <a:lstStyle/>
          <a:p>
            <a:r>
              <a:rPr lang="en-US" dirty="0"/>
              <a:t>Tac generally agrees- increased predator management (primarily fencing) = successful</a:t>
            </a:r>
          </a:p>
          <a:p>
            <a:r>
              <a:rPr lang="en-US" dirty="0"/>
              <a:t>Suggest we focus on land-based predators </a:t>
            </a:r>
          </a:p>
          <a:p>
            <a:pPr lvl="1"/>
            <a:r>
              <a:rPr lang="en-US" dirty="0"/>
              <a:t>Can't control aerial predators other than increased distance to forest</a:t>
            </a:r>
          </a:p>
          <a:p>
            <a:r>
              <a:rPr lang="en-US" dirty="0"/>
              <a:t>Not a question of science but effort</a:t>
            </a:r>
          </a:p>
          <a:p>
            <a:r>
              <a:rPr lang="en-US" dirty="0"/>
              <a:t>Variability exists beyond predators that may drive differences in fledge ratios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9340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67570-5FB7-E257-BF81-5B9E33C6C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EBQ#10</a:t>
            </a:r>
            <a:br>
              <a:rPr lang="en-US" dirty="0"/>
            </a:br>
            <a:r>
              <a:rPr lang="en-US" sz="2400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Wet meadows research (NOTE: this is a carryover task from the First Increment to specifically address the physical processes involved in wet meadow hydrology)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0FAB6-101D-543C-01CE-65C16D9915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No comment</a:t>
            </a:r>
          </a:p>
          <a:p>
            <a:r>
              <a:rPr lang="en-US" dirty="0"/>
              <a:t>Awaiting study conclusion with peer review finalization</a:t>
            </a:r>
          </a:p>
          <a:p>
            <a:r>
              <a:rPr lang="en-US" dirty="0"/>
              <a:t>generally most agree and weren’t surprised by the study results and conclusions</a:t>
            </a:r>
          </a:p>
        </p:txBody>
      </p:sp>
    </p:spTree>
    <p:extLst>
      <p:ext uri="{BB962C8B-B14F-4D97-AF65-F5344CB8AC3E}">
        <p14:creationId xmlns:p14="http://schemas.microsoft.com/office/powerpoint/2010/main" val="1382836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C23A8-10EC-F0D2-E89C-8DE01F524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Thoughts or questions</a:t>
            </a:r>
          </a:p>
        </p:txBody>
      </p:sp>
      <p:pic>
        <p:nvPicPr>
          <p:cNvPr id="4100" name="Picture 4" descr="Ricky Bobby Hands GIFs | Tenor">
            <a:extLst>
              <a:ext uri="{FF2B5EF4-FFF2-40B4-BE49-F238E27FC236}">
                <a16:creationId xmlns:a16="http://schemas.microsoft.com/office/drawing/2014/main" id="{BE06B88D-8159-8CF0-C4D0-8867548EE7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032" y="1805587"/>
            <a:ext cx="7099936" cy="443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929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64FE5-C171-50E7-C9C2-0DB0941BE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AND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E4325-981B-D383-514C-DACF74A3F5F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FORMAT IS GOOD</a:t>
            </a:r>
          </a:p>
          <a:p>
            <a:r>
              <a:rPr lang="en-US" dirty="0"/>
              <a:t>CONTENT WAS FINE RECOGIZING CHALLENGE TO INCLUDE ALL RELEVANT INFORMATION</a:t>
            </a:r>
          </a:p>
          <a:p>
            <a:pPr lvl="1"/>
            <a:r>
              <a:rPr lang="en-US" dirty="0"/>
              <a:t>CONCISE AND SIMPLE</a:t>
            </a:r>
          </a:p>
          <a:p>
            <a:endParaRPr lang="en-US" dirty="0"/>
          </a:p>
        </p:txBody>
      </p:sp>
      <p:pic>
        <p:nvPicPr>
          <p:cNvPr id="6" name="Graphic 5" descr="Clapping hands with solid fill">
            <a:extLst>
              <a:ext uri="{FF2B5EF4-FFF2-40B4-BE49-F238E27FC236}">
                <a16:creationId xmlns:a16="http://schemas.microsoft.com/office/drawing/2014/main" id="{DD40D558-49B9-B8FD-4FD0-B2B3EDFA1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0060" y="3637253"/>
            <a:ext cx="2602230" cy="260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449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C2075-A216-73C7-EBA4-D43A74135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THOUGHTS ON EBQ’S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D776A-A03D-988A-226B-258B6C77D33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ALL TAC MEMBERS DO NOT AGREE WITH EBQ ASSESSMENTS OR AMONGST THE TAC</a:t>
            </a:r>
          </a:p>
          <a:p>
            <a:r>
              <a:rPr lang="en-US" dirty="0"/>
              <a:t>REOCURRING THEMEs</a:t>
            </a:r>
          </a:p>
          <a:p>
            <a:pPr lvl="1"/>
            <a:r>
              <a:rPr lang="en-US" dirty="0"/>
              <a:t>EBQ ASSESSMENT SHOULD INCORPORATE PRRIP ACTIONS RELATIVE TO OTHER FACTORS</a:t>
            </a:r>
          </a:p>
          <a:p>
            <a:pPr lvl="2"/>
            <a:r>
              <a:rPr lang="en-US" dirty="0"/>
              <a:t>EX 1: SCALE OF SED AUG VS. SED BUDGET PASSING OVERTON BRIDGE</a:t>
            </a:r>
          </a:p>
          <a:p>
            <a:pPr lvl="2"/>
            <a:r>
              <a:rPr lang="en-US" dirty="0"/>
              <a:t>Ex 2: role of </a:t>
            </a:r>
            <a:r>
              <a:rPr lang="en-US" dirty="0" err="1"/>
              <a:t>phrag</a:t>
            </a:r>
            <a:r>
              <a:rPr lang="en-US" dirty="0"/>
              <a:t> management in maintaining channel width</a:t>
            </a:r>
          </a:p>
          <a:p>
            <a:pPr lvl="2"/>
            <a:r>
              <a:rPr lang="en-US" dirty="0"/>
              <a:t>Ex 3: plover trendline flat- is that similar or different from other areas?</a:t>
            </a:r>
          </a:p>
          <a:p>
            <a:pPr lvl="2"/>
            <a:r>
              <a:rPr lang="en-US" dirty="0"/>
              <a:t>Ex 4: </a:t>
            </a:r>
            <a:r>
              <a:rPr lang="en-US" dirty="0" err="1"/>
              <a:t>wc</a:t>
            </a:r>
            <a:r>
              <a:rPr lang="en-US" dirty="0"/>
              <a:t> use is highly variable but appears to have much greater use in some years</a:t>
            </a:r>
          </a:p>
          <a:p>
            <a:pPr lvl="2"/>
            <a:r>
              <a:rPr lang="en-US" dirty="0"/>
              <a:t>What factors influence that on the </a:t>
            </a:r>
            <a:r>
              <a:rPr lang="en-US" dirty="0" err="1"/>
              <a:t>platte</a:t>
            </a:r>
            <a:r>
              <a:rPr lang="en-US" dirty="0"/>
              <a:t> and outside the </a:t>
            </a:r>
            <a:r>
              <a:rPr lang="en-US" dirty="0" err="1"/>
              <a:t>ahr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No consensus that any </a:t>
            </a:r>
            <a:r>
              <a:rPr lang="en-US" dirty="0" err="1"/>
              <a:t>ebq</a:t>
            </a:r>
            <a:r>
              <a:rPr lang="en-US" dirty="0"/>
              <a:t> conclusions should be changed</a:t>
            </a:r>
          </a:p>
        </p:txBody>
      </p:sp>
    </p:spTree>
    <p:extLst>
      <p:ext uri="{BB962C8B-B14F-4D97-AF65-F5344CB8AC3E}">
        <p14:creationId xmlns:p14="http://schemas.microsoft.com/office/powerpoint/2010/main" val="2406983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D9F4D-8EC6-C0D5-1009-7305322C7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observations and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C555F-28C7-B86E-1AF3-C7FB1BC6371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7304396" cy="3424107"/>
          </a:xfrm>
        </p:spPr>
        <p:txBody>
          <a:bodyPr/>
          <a:lstStyle/>
          <a:p>
            <a:r>
              <a:rPr lang="en-US" dirty="0"/>
              <a:t>Footnotes could be used a lot more</a:t>
            </a:r>
          </a:p>
          <a:p>
            <a:r>
              <a:rPr lang="en-US" dirty="0" err="1"/>
              <a:t>Prrip</a:t>
            </a:r>
            <a:r>
              <a:rPr lang="en-US" dirty="0"/>
              <a:t> has objectives and goals for “other species of concern”</a:t>
            </a:r>
          </a:p>
          <a:p>
            <a:pPr lvl="1"/>
            <a:r>
              <a:rPr lang="en-US" dirty="0"/>
              <a:t>Could these be incorporated into </a:t>
            </a:r>
            <a:r>
              <a:rPr lang="en-US" dirty="0" err="1"/>
              <a:t>sopr</a:t>
            </a:r>
            <a:r>
              <a:rPr lang="en-US" dirty="0"/>
              <a:t>?</a:t>
            </a:r>
          </a:p>
          <a:p>
            <a:pPr lvl="2"/>
            <a:r>
              <a:rPr lang="en-US" dirty="0"/>
              <a:t>Could be small separate section on science and management of other species</a:t>
            </a:r>
          </a:p>
        </p:txBody>
      </p:sp>
      <p:pic>
        <p:nvPicPr>
          <p:cNvPr id="5" name="Graphic 4" descr="Butterfly with solid fill">
            <a:extLst>
              <a:ext uri="{FF2B5EF4-FFF2-40B4-BE49-F238E27FC236}">
                <a16:creationId xmlns:a16="http://schemas.microsoft.com/office/drawing/2014/main" id="{9C593FF6-439F-E488-14AE-AFAEA9EBC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70620" y="2932617"/>
            <a:ext cx="1802130" cy="180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65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3143E-B2EB-9D60-F100-FDD33C94B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morphology and vegetation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BE036-2E71-B833-BEDD-2B5135C1132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7214226" cy="3424107"/>
          </a:xfrm>
        </p:spPr>
        <p:txBody>
          <a:bodyPr/>
          <a:lstStyle/>
          <a:p>
            <a:r>
              <a:rPr lang="en-US" dirty="0"/>
              <a:t>Improve on the definition of “total unvegetated width vs. maximum unvegetated width”</a:t>
            </a:r>
          </a:p>
          <a:p>
            <a:r>
              <a:rPr lang="en-US" dirty="0"/>
              <a:t>Influence of Mechanical (herbicide and disking) influence on </a:t>
            </a:r>
            <a:r>
              <a:rPr lang="en-US" dirty="0" err="1"/>
              <a:t>mucw</a:t>
            </a:r>
            <a:r>
              <a:rPr lang="en-US" dirty="0"/>
              <a:t> and </a:t>
            </a:r>
            <a:r>
              <a:rPr lang="en-US" dirty="0" err="1"/>
              <a:t>tucw</a:t>
            </a:r>
            <a:r>
              <a:rPr lang="en-US" dirty="0"/>
              <a:t> </a:t>
            </a:r>
          </a:p>
          <a:p>
            <a:r>
              <a:rPr lang="en-US" dirty="0"/>
              <a:t>Figure labels vs text</a:t>
            </a:r>
          </a:p>
          <a:p>
            <a:pPr lvl="1"/>
            <a:r>
              <a:rPr lang="en-US" dirty="0"/>
              <a:t>Move Explanatory text/data trends out of figure label</a:t>
            </a:r>
          </a:p>
          <a:p>
            <a:r>
              <a:rPr lang="en-US" dirty="0"/>
              <a:t>Explore using median channel width</a:t>
            </a:r>
          </a:p>
        </p:txBody>
      </p:sp>
      <p:pic>
        <p:nvPicPr>
          <p:cNvPr id="5" name="Picture 4" descr="A field with trees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EFCBE3AE-A3CA-1616-F8C4-B0EB3E081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0" y="2449830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021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EA41D-2D64-C02C-627C-853BC8F60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Piping plover habitat, use and productivity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FC396-8B2E-D8FD-33BA-29298352B0C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6504296" cy="3424107"/>
          </a:xfrm>
        </p:spPr>
        <p:txBody>
          <a:bodyPr/>
          <a:lstStyle/>
          <a:p>
            <a:r>
              <a:rPr lang="en-US" dirty="0"/>
              <a:t>Previous trend of “if you build it, they will come” has leveled off</a:t>
            </a:r>
          </a:p>
          <a:p>
            <a:pPr lvl="1"/>
            <a:r>
              <a:rPr lang="en-US" dirty="0"/>
              <a:t>Explore why? How much habitat is enough?</a:t>
            </a:r>
          </a:p>
          <a:p>
            <a:pPr lvl="1"/>
            <a:r>
              <a:rPr lang="en-US" dirty="0"/>
              <a:t>What we have-good enough? Additional habitat may not increase use.</a:t>
            </a:r>
          </a:p>
          <a:p>
            <a:r>
              <a:rPr lang="en-US" dirty="0"/>
              <a:t>Policy/science explanation of current habitat amount being enough or not largely absent</a:t>
            </a:r>
          </a:p>
        </p:txBody>
      </p:sp>
      <p:pic>
        <p:nvPicPr>
          <p:cNvPr id="1026" name="Picture 2" descr="Field Of Dreams Baseball GIF - Field Of Dreams Baseball If ...">
            <a:extLst>
              <a:ext uri="{FF2B5EF4-FFF2-40B4-BE49-F238E27FC236}">
                <a16:creationId xmlns:a16="http://schemas.microsoft.com/office/drawing/2014/main" id="{1811B54F-E01E-7E16-651C-A9547AAE5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283" y="2363425"/>
            <a:ext cx="3534727" cy="254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AE6FD6-39B4-FBE1-8A4E-1F41DFD81865}"/>
              </a:ext>
            </a:extLst>
          </p:cNvPr>
          <p:cNvSpPr txBox="1"/>
          <p:nvPr/>
        </p:nvSpPr>
        <p:spPr>
          <a:xfrm>
            <a:off x="8405336" y="4536310"/>
            <a:ext cx="92154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Plovers</a:t>
            </a:r>
          </a:p>
        </p:txBody>
      </p:sp>
    </p:spTree>
    <p:extLst>
      <p:ext uri="{BB962C8B-B14F-4D97-AF65-F5344CB8AC3E}">
        <p14:creationId xmlns:p14="http://schemas.microsoft.com/office/powerpoint/2010/main" val="1735156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B9A7D-B40D-347F-E9B0-37693EA50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Wc</a:t>
            </a:r>
            <a:r>
              <a:rPr lang="en-US" dirty="0"/>
              <a:t> habitat and 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0250AC-54E7-E8BA-5DA5-A61BB198E43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Suggestion to expand </a:t>
            </a:r>
            <a:r>
              <a:rPr lang="en-US" dirty="0" err="1"/>
              <a:t>wc</a:t>
            </a:r>
            <a:r>
              <a:rPr lang="en-US" dirty="0"/>
              <a:t> data trends to 2001 when </a:t>
            </a:r>
            <a:r>
              <a:rPr lang="en-US" dirty="0" err="1"/>
              <a:t>wc</a:t>
            </a:r>
            <a:r>
              <a:rPr lang="en-US" dirty="0"/>
              <a:t> aerial flights began	</a:t>
            </a:r>
          </a:p>
          <a:p>
            <a:pPr lvl="1"/>
            <a:r>
              <a:rPr lang="en-US" dirty="0"/>
              <a:t>Trend lines can be heavily influenced by start year</a:t>
            </a:r>
          </a:p>
          <a:p>
            <a:pPr lvl="2"/>
            <a:r>
              <a:rPr lang="en-US" dirty="0"/>
              <a:t>Pre-</a:t>
            </a:r>
            <a:r>
              <a:rPr lang="en-US" dirty="0" err="1"/>
              <a:t>prrip</a:t>
            </a:r>
            <a:r>
              <a:rPr lang="en-US" dirty="0"/>
              <a:t> close to ~5%, now ~10%+ on </a:t>
            </a:r>
            <a:r>
              <a:rPr lang="en-US" dirty="0" err="1"/>
              <a:t>ave.</a:t>
            </a:r>
            <a:endParaRPr lang="en-US" dirty="0"/>
          </a:p>
          <a:p>
            <a:pPr lvl="1"/>
            <a:r>
              <a:rPr lang="en-US" dirty="0"/>
              <a:t>Use has increased under </a:t>
            </a:r>
            <a:r>
              <a:rPr lang="en-US" dirty="0" err="1"/>
              <a:t>prrip</a:t>
            </a:r>
            <a:r>
              <a:rPr lang="en-US" dirty="0"/>
              <a:t> period compared to past, but highly variable</a:t>
            </a:r>
          </a:p>
          <a:p>
            <a:pPr lvl="2"/>
            <a:r>
              <a:rPr lang="en-US" dirty="0"/>
              <a:t>Low site fidelity- suggests this is what we would expect?</a:t>
            </a:r>
          </a:p>
          <a:p>
            <a:pPr lvl="1"/>
            <a:r>
              <a:rPr lang="en-US" dirty="0"/>
              <a:t>Could use 3-5 year running average</a:t>
            </a:r>
          </a:p>
          <a:p>
            <a:pPr lvl="1"/>
            <a:r>
              <a:rPr lang="en-US" dirty="0"/>
              <a:t>Also suggested to combine spring and fall (not agreed)</a:t>
            </a:r>
          </a:p>
          <a:p>
            <a:pPr lvl="2"/>
            <a:r>
              <a:rPr lang="en-US" dirty="0"/>
              <a:t>Would violate independence, but would reduce variability</a:t>
            </a:r>
          </a:p>
          <a:p>
            <a:pPr lvl="1"/>
            <a:r>
              <a:rPr lang="en-US" dirty="0"/>
              <a:t>Little information explaining the high variability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924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E4885-B7C7-1351-6493-DD2CE864B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04B754-6E5E-2406-C73D-BC8C22D4DDB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Tac was split on “yes”/”no” questions</a:t>
            </a:r>
          </a:p>
          <a:p>
            <a:pPr lvl="1"/>
            <a:r>
              <a:rPr lang="en-US" dirty="0"/>
              <a:t>Suggestion to revisit why we have the questions posed as they are</a:t>
            </a:r>
          </a:p>
          <a:p>
            <a:r>
              <a:rPr lang="en-US" dirty="0"/>
              <a:t>And now for the big questions…</a:t>
            </a:r>
          </a:p>
        </p:txBody>
      </p:sp>
      <p:pic>
        <p:nvPicPr>
          <p:cNvPr id="5" name="Picture 4" descr="Businessman shrugging">
            <a:extLst>
              <a:ext uri="{FF2B5EF4-FFF2-40B4-BE49-F238E27FC236}">
                <a16:creationId xmlns:a16="http://schemas.microsoft.com/office/drawing/2014/main" id="{EF113ACC-0192-20B8-471F-A18170242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6095" y="1143001"/>
            <a:ext cx="2435905" cy="545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589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6B8B6-9F68-D6B3-F868-6F75263F0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Ebq#1</a:t>
            </a:r>
            <a:br>
              <a:rPr lang="en-US" dirty="0"/>
            </a:br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How effective is it to use Program water to maintain suitable WC roosting habitat?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7B15B-C165-F882-9D7F-0D6459CE1FE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Describe </a:t>
            </a:r>
            <a:r>
              <a:rPr lang="en-US" dirty="0" err="1"/>
              <a:t>phrag</a:t>
            </a:r>
            <a:r>
              <a:rPr lang="en-US" dirty="0"/>
              <a:t> spraying as a variable</a:t>
            </a:r>
          </a:p>
          <a:p>
            <a:r>
              <a:rPr lang="en-US" dirty="0"/>
              <a:t>Split opinions on </a:t>
            </a:r>
            <a:r>
              <a:rPr lang="en-US" dirty="0" err="1"/>
              <a:t>wc</a:t>
            </a:r>
            <a:r>
              <a:rPr lang="en-US" dirty="0"/>
              <a:t> habitat trends</a:t>
            </a:r>
          </a:p>
          <a:p>
            <a:pPr lvl="1"/>
            <a:r>
              <a:rPr lang="en-US" dirty="0"/>
              <a:t>Many felt it was a positive signal</a:t>
            </a:r>
          </a:p>
          <a:p>
            <a:pPr lvl="1"/>
            <a:r>
              <a:rPr lang="en-US" dirty="0"/>
              <a:t>Others felt it can’t be maintained at current levels</a:t>
            </a:r>
          </a:p>
          <a:p>
            <a:r>
              <a:rPr lang="en-US" dirty="0"/>
              <a:t>General agreement that germination suppression releases reduce the amount of mechanical (disking) needed</a:t>
            </a:r>
          </a:p>
          <a:p>
            <a:r>
              <a:rPr lang="en-US" dirty="0"/>
              <a:t>General feeling that we should stick with what we are doing</a:t>
            </a:r>
          </a:p>
          <a:p>
            <a:pPr lvl="1"/>
            <a:r>
              <a:rPr lang="en-US" dirty="0"/>
              <a:t>Some concern related to comparing current trends to previously derived model</a:t>
            </a:r>
          </a:p>
          <a:p>
            <a:pPr lvl="2"/>
            <a:r>
              <a:rPr lang="en-US" dirty="0"/>
              <a:t>Assumption that previous model would be good at making those </a:t>
            </a:r>
            <a:r>
              <a:rPr lang="en-US" dirty="0" err="1"/>
              <a:t>predicitons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218156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1783</TotalTime>
  <Words>1205</Words>
  <Application>Microsoft Office PowerPoint</Application>
  <PresentationFormat>Widescreen</PresentationFormat>
  <Paragraphs>112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Tw Cen MT</vt:lpstr>
      <vt:lpstr>Droplet</vt:lpstr>
      <vt:lpstr>PRRIP TAC Response to 2024 State of the Platte</vt:lpstr>
      <vt:lpstr>FORMAT AND CONTENT</vt:lpstr>
      <vt:lpstr>GENERAL THOUGHTS ON EBQ’S</vt:lpstr>
      <vt:lpstr>Key observations and summary</vt:lpstr>
      <vt:lpstr>Channel morphology and vegetation</vt:lpstr>
      <vt:lpstr>Piping plover habitat, use and productivity</vt:lpstr>
      <vt:lpstr>Wc habitat and use</vt:lpstr>
      <vt:lpstr>Big questions</vt:lpstr>
      <vt:lpstr>Ebq#1 How effective is it to use Program water to maintain suitable WC roosting habitat?</vt:lpstr>
      <vt:lpstr>Ebq#2 How effective is Program management of Phragmites for maintaining suitable whooping crane roosting habitat?</vt:lpstr>
      <vt:lpstr>Ebq#3 Is sediment augmentation necessary to create and/or maintain suitable whooping crane habitat?</vt:lpstr>
      <vt:lpstr>Ebq#4 What factors influence WC decision to stop or fly over the AHR?</vt:lpstr>
      <vt:lpstr>Ebq#5 What factors influence WC stopover length within the AHR?</vt:lpstr>
      <vt:lpstr>Ebq#6 Why is spring WC use of the AHR greater than fall WC use?</vt:lpstr>
      <vt:lpstr>EBQ#8 How much of an effect does predation have on PP productivity (fledging)?</vt:lpstr>
      <vt:lpstr>EBQ#9 How effective is Program management at mitigating losses of PP productivity due to predation?</vt:lpstr>
      <vt:lpstr>EBQ#10 Wet meadows research (NOTE: this is a carryover task from the First Increment to specifically address the physical processes involved in wet meadow hydrology)</vt:lpstr>
      <vt:lpstr>Thoughts or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PRRIP TAC Response to 2024 State of the Platte</dc:title>
  <dc:creator>Rabbe, Matt</dc:creator>
  <cp:lastModifiedBy>Rabbe, Matt</cp:lastModifiedBy>
  <cp:revision>1</cp:revision>
  <dcterms:created xsi:type="dcterms:W3CDTF">2024-07-02T15:45:44Z</dcterms:created>
  <dcterms:modified xsi:type="dcterms:W3CDTF">2024-07-03T21:29:37Z</dcterms:modified>
</cp:coreProperties>
</file>